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8" r:id="rId4"/>
    <p:sldId id="267" r:id="rId5"/>
    <p:sldId id="269" r:id="rId6"/>
    <p:sldId id="259" r:id="rId7"/>
    <p:sldId id="271" r:id="rId8"/>
    <p:sldId id="270" r:id="rId9"/>
    <p:sldId id="262" r:id="rId10"/>
    <p:sldId id="264" r:id="rId11"/>
    <p:sldId id="272" r:id="rId12"/>
    <p:sldId id="265" r:id="rId13"/>
    <p:sldId id="266" r:id="rId14"/>
  </p:sldIdLst>
  <p:sldSz cx="9144000" cy="5143500" type="screen16x9"/>
  <p:notesSz cx="7010400" cy="9296400"/>
  <p:embeddedFontLst>
    <p:embeddedFont>
      <p:font typeface="Alfa Slab One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Proxima Nova" panose="020B060402020202020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52">
          <p15:clr>
            <a:srgbClr val="000000"/>
          </p15:clr>
        </p15:guide>
        <p15:guide id="2" pos="50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000000"/>
          </p15:clr>
        </p15:guide>
        <p15:guide id="2" pos="2208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BSWHd3Q7elDfbuaj0e8DeKDGm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41658-6779-46FC-B5F6-240934C28E38}" v="1" dt="2023-06-21T23:37:46.233"/>
    <p1510:client id="{8A641DAF-340B-4D5E-A3BB-A5F0C99864C7}" v="1126" dt="2023-06-22T04:25:42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2" autoAdjust="0"/>
  </p:normalViewPr>
  <p:slideViewPr>
    <p:cSldViewPr snapToGrid="0">
      <p:cViewPr varScale="1">
        <p:scale>
          <a:sx n="88" d="100"/>
          <a:sy n="88" d="100"/>
        </p:scale>
        <p:origin x="660" y="64"/>
      </p:cViewPr>
      <p:guideLst>
        <p:guide orient="horz" pos="852"/>
        <p:guide pos="50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Pelham" clId="Web-{8A641DAF-340B-4D5E-A3BB-A5F0C99864C7}"/>
    <pc:docChg chg="addSld delSld modSld sldOrd addMainMaster">
      <pc:chgData name="Ashley Pelham" userId="" providerId="" clId="Web-{8A641DAF-340B-4D5E-A3BB-A5F0C99864C7}" dt="2023-06-22T04:25:42.391" v="752" actId="20577"/>
      <pc:docMkLst>
        <pc:docMk/>
      </pc:docMkLst>
      <pc:sldChg chg="modSp">
        <pc:chgData name="Ashley Pelham" userId="" providerId="" clId="Web-{8A641DAF-340B-4D5E-A3BB-A5F0C99864C7}" dt="2023-06-21T23:05:37.824" v="401" actId="20577"/>
        <pc:sldMkLst>
          <pc:docMk/>
          <pc:sldMk cId="0" sldId="256"/>
        </pc:sldMkLst>
        <pc:spChg chg="mod">
          <ac:chgData name="Ashley Pelham" userId="" providerId="" clId="Web-{8A641DAF-340B-4D5E-A3BB-A5F0C99864C7}" dt="2023-06-21T23:05:37.824" v="401" actId="20577"/>
          <ac:spMkLst>
            <pc:docMk/>
            <pc:sldMk cId="0" sldId="256"/>
            <ac:spMk id="70" creationId="{00000000-0000-0000-0000-000000000000}"/>
          </ac:spMkLst>
        </pc:spChg>
      </pc:sldChg>
      <pc:sldChg chg="modSp">
        <pc:chgData name="Ashley Pelham" userId="" providerId="" clId="Web-{8A641DAF-340B-4D5E-A3BB-A5F0C99864C7}" dt="2023-06-21T19:25:36.382" v="48" actId="20577"/>
        <pc:sldMkLst>
          <pc:docMk/>
          <pc:sldMk cId="0" sldId="257"/>
        </pc:sldMkLst>
        <pc:spChg chg="mod">
          <ac:chgData name="Ashley Pelham" userId="" providerId="" clId="Web-{8A641DAF-340B-4D5E-A3BB-A5F0C99864C7}" dt="2023-06-21T19:25:36.382" v="48" actId="20577"/>
          <ac:spMkLst>
            <pc:docMk/>
            <pc:sldMk cId="0" sldId="257"/>
            <ac:spMk id="76" creationId="{00000000-0000-0000-0000-000000000000}"/>
          </ac:spMkLst>
        </pc:spChg>
      </pc:sldChg>
      <pc:sldChg chg="addSp delSp modSp del ord">
        <pc:chgData name="Ashley Pelham" userId="" providerId="" clId="Web-{8A641DAF-340B-4D5E-A3BB-A5F0C99864C7}" dt="2023-06-21T22:53:48.153" v="257"/>
        <pc:sldMkLst>
          <pc:docMk/>
          <pc:sldMk cId="0" sldId="258"/>
        </pc:sldMkLst>
        <pc:spChg chg="add mod">
          <ac:chgData name="Ashley Pelham" userId="" providerId="" clId="Web-{8A641DAF-340B-4D5E-A3BB-A5F0C99864C7}" dt="2023-06-21T21:28:58.702" v="255" actId="20577"/>
          <ac:spMkLst>
            <pc:docMk/>
            <pc:sldMk cId="0" sldId="258"/>
            <ac:spMk id="3" creationId="{2BC4A1DE-1757-F95E-A8F2-9838CC3562A3}"/>
          </ac:spMkLst>
        </pc:spChg>
        <pc:spChg chg="mod">
          <ac:chgData name="Ashley Pelham" userId="" providerId="" clId="Web-{8A641DAF-340B-4D5E-A3BB-A5F0C99864C7}" dt="2023-06-21T21:28:53.858" v="253" actId="20577"/>
          <ac:spMkLst>
            <pc:docMk/>
            <pc:sldMk cId="0" sldId="258"/>
            <ac:spMk id="86" creationId="{00000000-0000-0000-0000-000000000000}"/>
          </ac:spMkLst>
        </pc:spChg>
        <pc:spChg chg="del">
          <ac:chgData name="Ashley Pelham" userId="" providerId="" clId="Web-{8A641DAF-340B-4D5E-A3BB-A5F0C99864C7}" dt="2023-06-21T21:28:56.327" v="254"/>
          <ac:spMkLst>
            <pc:docMk/>
            <pc:sldMk cId="0" sldId="258"/>
            <ac:spMk id="87" creationId="{00000000-0000-0000-0000-000000000000}"/>
          </ac:spMkLst>
        </pc:spChg>
        <pc:picChg chg="del">
          <ac:chgData name="Ashley Pelham" userId="" providerId="" clId="Web-{8A641DAF-340B-4D5E-A3BB-A5F0C99864C7}" dt="2023-06-21T21:28:58.952" v="256"/>
          <ac:picMkLst>
            <pc:docMk/>
            <pc:sldMk cId="0" sldId="258"/>
            <ac:picMk id="90" creationId="{00000000-0000-0000-0000-000000000000}"/>
          </ac:picMkLst>
        </pc:picChg>
      </pc:sldChg>
      <pc:sldChg chg="addSp delSp modSp">
        <pc:chgData name="Ashley Pelham" userId="" providerId="" clId="Web-{8A641DAF-340B-4D5E-A3BB-A5F0C99864C7}" dt="2023-06-21T23:31:37.616" v="452" actId="20577"/>
        <pc:sldMkLst>
          <pc:docMk/>
          <pc:sldMk cId="0" sldId="259"/>
        </pc:sldMkLst>
        <pc:spChg chg="add del mod">
          <ac:chgData name="Ashley Pelham" userId="" providerId="" clId="Web-{8A641DAF-340B-4D5E-A3BB-A5F0C99864C7}" dt="2023-06-21T21:12:44.013" v="99"/>
          <ac:spMkLst>
            <pc:docMk/>
            <pc:sldMk cId="0" sldId="259"/>
            <ac:spMk id="4" creationId="{7201F3CA-9FC5-684A-D234-BEF352F66065}"/>
          </ac:spMkLst>
        </pc:spChg>
        <pc:spChg chg="mod">
          <ac:chgData name="Ashley Pelham" userId="" providerId="" clId="Web-{8A641DAF-340B-4D5E-A3BB-A5F0C99864C7}" dt="2023-06-21T23:31:22.240" v="447" actId="20577"/>
          <ac:spMkLst>
            <pc:docMk/>
            <pc:sldMk cId="0" sldId="259"/>
            <ac:spMk id="96" creationId="{00000000-0000-0000-0000-000000000000}"/>
          </ac:spMkLst>
        </pc:spChg>
        <pc:spChg chg="mod">
          <ac:chgData name="Ashley Pelham" userId="" providerId="" clId="Web-{8A641DAF-340B-4D5E-A3BB-A5F0C99864C7}" dt="2023-06-21T23:31:37.616" v="452" actId="20577"/>
          <ac:spMkLst>
            <pc:docMk/>
            <pc:sldMk cId="0" sldId="259"/>
            <ac:spMk id="97" creationId="{00000000-0000-0000-0000-000000000000}"/>
          </ac:spMkLst>
        </pc:spChg>
        <pc:spChg chg="del mod">
          <ac:chgData name="Ashley Pelham" userId="" providerId="" clId="Web-{8A641DAF-340B-4D5E-A3BB-A5F0C99864C7}" dt="2023-06-21T22:53:53.981" v="261"/>
          <ac:spMkLst>
            <pc:docMk/>
            <pc:sldMk cId="0" sldId="259"/>
            <ac:spMk id="98" creationId="{00000000-0000-0000-0000-000000000000}"/>
          </ac:spMkLst>
        </pc:spChg>
        <pc:graphicFrameChg chg="add del mod modGraphic">
          <ac:chgData name="Ashley Pelham" userId="" providerId="" clId="Web-{8A641DAF-340B-4D5E-A3BB-A5F0C99864C7}" dt="2023-06-21T21:12:44.810" v="102"/>
          <ac:graphicFrameMkLst>
            <pc:docMk/>
            <pc:sldMk cId="0" sldId="259"/>
            <ac:graphicFrameMk id="3" creationId="{C8C4C9B6-90B4-E817-9447-18A923FD74ED}"/>
          </ac:graphicFrameMkLst>
        </pc:graphicFrameChg>
      </pc:sldChg>
      <pc:sldChg chg="del">
        <pc:chgData name="Ashley Pelham" userId="" providerId="" clId="Web-{8A641DAF-340B-4D5E-A3BB-A5F0C99864C7}" dt="2023-06-21T22:53:58.591" v="262"/>
        <pc:sldMkLst>
          <pc:docMk/>
          <pc:sldMk cId="0" sldId="260"/>
        </pc:sldMkLst>
      </pc:sldChg>
      <pc:sldChg chg="del">
        <pc:chgData name="Ashley Pelham" userId="" providerId="" clId="Web-{8A641DAF-340B-4D5E-A3BB-A5F0C99864C7}" dt="2023-06-21T22:54:02.013" v="263"/>
        <pc:sldMkLst>
          <pc:docMk/>
          <pc:sldMk cId="0" sldId="261"/>
        </pc:sldMkLst>
      </pc:sldChg>
      <pc:sldChg chg="modSp">
        <pc:chgData name="Ashley Pelham" userId="" providerId="" clId="Web-{8A641DAF-340B-4D5E-A3BB-A5F0C99864C7}" dt="2023-06-21T23:38:00.534" v="545" actId="1076"/>
        <pc:sldMkLst>
          <pc:docMk/>
          <pc:sldMk cId="0" sldId="262"/>
        </pc:sldMkLst>
        <pc:spChg chg="mod">
          <ac:chgData name="Ashley Pelham" userId="" providerId="" clId="Web-{8A641DAF-340B-4D5E-A3BB-A5F0C99864C7}" dt="2023-06-21T23:38:00.534" v="545" actId="1076"/>
          <ac:spMkLst>
            <pc:docMk/>
            <pc:sldMk cId="0" sldId="262"/>
            <ac:spMk id="120" creationId="{00000000-0000-0000-0000-000000000000}"/>
          </ac:spMkLst>
        </pc:spChg>
        <pc:spChg chg="mod">
          <ac:chgData name="Ashley Pelham" userId="" providerId="" clId="Web-{8A641DAF-340B-4D5E-A3BB-A5F0C99864C7}" dt="2023-06-21T23:37:57.799" v="544" actId="1076"/>
          <ac:spMkLst>
            <pc:docMk/>
            <pc:sldMk cId="0" sldId="262"/>
            <ac:spMk id="121" creationId="{00000000-0000-0000-0000-000000000000}"/>
          </ac:spMkLst>
        </pc:spChg>
        <pc:spChg chg="mod">
          <ac:chgData name="Ashley Pelham" userId="" providerId="" clId="Web-{8A641DAF-340B-4D5E-A3BB-A5F0C99864C7}" dt="2023-06-21T23:37:55.971" v="543" actId="1076"/>
          <ac:spMkLst>
            <pc:docMk/>
            <pc:sldMk cId="0" sldId="262"/>
            <ac:spMk id="122" creationId="{00000000-0000-0000-0000-000000000000}"/>
          </ac:spMkLst>
        </pc:spChg>
      </pc:sldChg>
      <pc:sldChg chg="del">
        <pc:chgData name="Ashley Pelham" userId="" providerId="" clId="Web-{8A641DAF-340B-4D5E-A3BB-A5F0C99864C7}" dt="2023-06-21T22:54:08.778" v="264"/>
        <pc:sldMkLst>
          <pc:docMk/>
          <pc:sldMk cId="0" sldId="263"/>
        </pc:sldMkLst>
      </pc:sldChg>
      <pc:sldChg chg="modSp">
        <pc:chgData name="Ashley Pelham" userId="" providerId="" clId="Web-{8A641DAF-340B-4D5E-A3BB-A5F0C99864C7}" dt="2023-06-21T23:40:04.741" v="615" actId="20577"/>
        <pc:sldMkLst>
          <pc:docMk/>
          <pc:sldMk cId="0" sldId="264"/>
        </pc:sldMkLst>
        <pc:spChg chg="mod">
          <ac:chgData name="Ashley Pelham" userId="" providerId="" clId="Web-{8A641DAF-340B-4D5E-A3BB-A5F0C99864C7}" dt="2023-06-21T23:40:04.741" v="615" actId="20577"/>
          <ac:spMkLst>
            <pc:docMk/>
            <pc:sldMk cId="0" sldId="264"/>
            <ac:spMk id="135" creationId="{00000000-0000-0000-0000-000000000000}"/>
          </ac:spMkLst>
        </pc:spChg>
        <pc:spChg chg="mod">
          <ac:chgData name="Ashley Pelham" userId="" providerId="" clId="Web-{8A641DAF-340B-4D5E-A3BB-A5F0C99864C7}" dt="2023-06-21T23:39:48.162" v="604" actId="20577"/>
          <ac:spMkLst>
            <pc:docMk/>
            <pc:sldMk cId="0" sldId="264"/>
            <ac:spMk id="136" creationId="{00000000-0000-0000-0000-000000000000}"/>
          </ac:spMkLst>
        </pc:spChg>
      </pc:sldChg>
      <pc:sldChg chg="addSp delSp modSp new ord">
        <pc:chgData name="Ashley Pelham" userId="" providerId="" clId="Web-{8A641DAF-340B-4D5E-A3BB-A5F0C99864C7}" dt="2023-06-21T23:23:21.757" v="431" actId="1076"/>
        <pc:sldMkLst>
          <pc:docMk/>
          <pc:sldMk cId="2009811588" sldId="267"/>
        </pc:sldMkLst>
        <pc:spChg chg="mod">
          <ac:chgData name="Ashley Pelham" userId="" providerId="" clId="Web-{8A641DAF-340B-4D5E-A3BB-A5F0C99864C7}" dt="2023-06-21T21:26:50.260" v="201" actId="20577"/>
          <ac:spMkLst>
            <pc:docMk/>
            <pc:sldMk cId="2009811588" sldId="267"/>
            <ac:spMk id="2" creationId="{0E906CB6-F7C6-173B-E4A0-318B0E940402}"/>
          </ac:spMkLst>
        </pc:spChg>
        <pc:spChg chg="mod">
          <ac:chgData name="Ashley Pelham" userId="" providerId="" clId="Web-{8A641DAF-340B-4D5E-A3BB-A5F0C99864C7}" dt="2023-06-21T23:23:12.725" v="429" actId="14100"/>
          <ac:spMkLst>
            <pc:docMk/>
            <pc:sldMk cId="2009811588" sldId="267"/>
            <ac:spMk id="3" creationId="{76EA679F-C05A-6F78-B404-17DBA11A5ADD}"/>
          </ac:spMkLst>
        </pc:spChg>
        <pc:spChg chg="del mod">
          <ac:chgData name="Ashley Pelham" userId="" providerId="" clId="Web-{8A641DAF-340B-4D5E-A3BB-A5F0C99864C7}" dt="2023-06-21T21:18:55.119" v="171"/>
          <ac:spMkLst>
            <pc:docMk/>
            <pc:sldMk cId="2009811588" sldId="267"/>
            <ac:spMk id="4" creationId="{C1AC5C3B-BBB3-6F75-7ADF-05848200CC7A}"/>
          </ac:spMkLst>
        </pc:spChg>
        <pc:spChg chg="add mod">
          <ac:chgData name="Ashley Pelham" userId="" providerId="" clId="Web-{8A641DAF-340B-4D5E-A3BB-A5F0C99864C7}" dt="2023-06-21T23:23:21.757" v="431" actId="1076"/>
          <ac:spMkLst>
            <pc:docMk/>
            <pc:sldMk cId="2009811588" sldId="267"/>
            <ac:spMk id="7" creationId="{1E4FD792-D550-1FAC-7646-D9BA3CF26019}"/>
          </ac:spMkLst>
        </pc:spChg>
      </pc:sldChg>
      <pc:sldChg chg="delSp modSp new mod ord modClrScheme chgLayout">
        <pc:chgData name="Ashley Pelham" userId="" providerId="" clId="Web-{8A641DAF-340B-4D5E-A3BB-A5F0C99864C7}" dt="2023-06-21T21:26:39.103" v="196" actId="20577"/>
        <pc:sldMkLst>
          <pc:docMk/>
          <pc:sldMk cId="171616934" sldId="268"/>
        </pc:sldMkLst>
        <pc:spChg chg="mod ord">
          <ac:chgData name="Ashley Pelham" userId="" providerId="" clId="Web-{8A641DAF-340B-4D5E-A3BB-A5F0C99864C7}" dt="2023-06-21T21:22:23.548" v="194"/>
          <ac:spMkLst>
            <pc:docMk/>
            <pc:sldMk cId="171616934" sldId="268"/>
            <ac:spMk id="2" creationId="{F4AFFC7B-3087-A19B-14E0-72A9B002A75D}"/>
          </ac:spMkLst>
        </pc:spChg>
        <pc:spChg chg="mod ord">
          <ac:chgData name="Ashley Pelham" userId="" providerId="" clId="Web-{8A641DAF-340B-4D5E-A3BB-A5F0C99864C7}" dt="2023-06-21T21:26:39.103" v="196" actId="20577"/>
          <ac:spMkLst>
            <pc:docMk/>
            <pc:sldMk cId="171616934" sldId="268"/>
            <ac:spMk id="3" creationId="{503BDD0E-78B4-4BD5-4E9A-A48FFA89DF87}"/>
          </ac:spMkLst>
        </pc:spChg>
        <pc:spChg chg="del">
          <ac:chgData name="Ashley Pelham" userId="" providerId="" clId="Web-{8A641DAF-340B-4D5E-A3BB-A5F0C99864C7}" dt="2023-06-21T21:22:23.548" v="194"/>
          <ac:spMkLst>
            <pc:docMk/>
            <pc:sldMk cId="171616934" sldId="268"/>
            <ac:spMk id="4" creationId="{A125059D-6B32-BE51-A181-A39DA73326A9}"/>
          </ac:spMkLst>
        </pc:spChg>
        <pc:spChg chg="mod ord">
          <ac:chgData name="Ashley Pelham" userId="" providerId="" clId="Web-{8A641DAF-340B-4D5E-A3BB-A5F0C99864C7}" dt="2023-06-21T21:22:23.548" v="194"/>
          <ac:spMkLst>
            <pc:docMk/>
            <pc:sldMk cId="171616934" sldId="268"/>
            <ac:spMk id="5" creationId="{058E7D44-A99E-3165-0D11-985B9BE36575}"/>
          </ac:spMkLst>
        </pc:spChg>
      </pc:sldChg>
      <pc:sldChg chg="add del">
        <pc:chgData name="Ashley Pelham" userId="" providerId="" clId="Web-{8A641DAF-340B-4D5E-A3BB-A5F0C99864C7}" dt="2023-06-21T21:20:04.340" v="184"/>
        <pc:sldMkLst>
          <pc:docMk/>
          <pc:sldMk cId="956952689" sldId="268"/>
        </pc:sldMkLst>
      </pc:sldChg>
      <pc:sldChg chg="delSp modSp new mod modClrScheme chgLayout">
        <pc:chgData name="Ashley Pelham" userId="" providerId="" clId="Web-{8A641DAF-340B-4D5E-A3BB-A5F0C99864C7}" dt="2023-06-22T04:25:42.391" v="752" actId="20577"/>
        <pc:sldMkLst>
          <pc:docMk/>
          <pc:sldMk cId="1770281415" sldId="269"/>
        </pc:sldMkLst>
        <pc:spChg chg="mod ord">
          <ac:chgData name="Ashley Pelham" userId="" providerId="" clId="Web-{8A641DAF-340B-4D5E-A3BB-A5F0C99864C7}" dt="2023-06-21T21:28:06.044" v="221"/>
          <ac:spMkLst>
            <pc:docMk/>
            <pc:sldMk cId="1770281415" sldId="269"/>
            <ac:spMk id="2" creationId="{0E91C633-B495-7776-6019-07C578E4EFE1}"/>
          </ac:spMkLst>
        </pc:spChg>
        <pc:spChg chg="mod ord">
          <ac:chgData name="Ashley Pelham" userId="" providerId="" clId="Web-{8A641DAF-340B-4D5E-A3BB-A5F0C99864C7}" dt="2023-06-22T04:25:42.391" v="752" actId="20577"/>
          <ac:spMkLst>
            <pc:docMk/>
            <pc:sldMk cId="1770281415" sldId="269"/>
            <ac:spMk id="3" creationId="{1E6C83D3-1265-FFFE-C834-BEAD93C13CBC}"/>
          </ac:spMkLst>
        </pc:spChg>
        <pc:spChg chg="del">
          <ac:chgData name="Ashley Pelham" userId="" providerId="" clId="Web-{8A641DAF-340B-4D5E-A3BB-A5F0C99864C7}" dt="2023-06-21T21:28:06.044" v="221"/>
          <ac:spMkLst>
            <pc:docMk/>
            <pc:sldMk cId="1770281415" sldId="269"/>
            <ac:spMk id="4" creationId="{A54C1A89-ABF3-ADDA-789A-9770F89F3E22}"/>
          </ac:spMkLst>
        </pc:spChg>
        <pc:spChg chg="mod ord">
          <ac:chgData name="Ashley Pelham" userId="" providerId="" clId="Web-{8A641DAF-340B-4D5E-A3BB-A5F0C99864C7}" dt="2023-06-21T21:28:06.044" v="221"/>
          <ac:spMkLst>
            <pc:docMk/>
            <pc:sldMk cId="1770281415" sldId="269"/>
            <ac:spMk id="5" creationId="{F6FFA52A-D2A7-6914-E87E-1A4FEA94B748}"/>
          </ac:spMkLst>
        </pc:spChg>
      </pc:sldChg>
      <pc:sldChg chg="modSp new ord">
        <pc:chgData name="Ashley Pelham" userId="" providerId="" clId="Web-{8A641DAF-340B-4D5E-A3BB-A5F0C99864C7}" dt="2023-06-21T23:06:24.075" v="428" actId="20577"/>
        <pc:sldMkLst>
          <pc:docMk/>
          <pc:sldMk cId="2660344939" sldId="270"/>
        </pc:sldMkLst>
        <pc:spChg chg="mod">
          <ac:chgData name="Ashley Pelham" userId="" providerId="" clId="Web-{8A641DAF-340B-4D5E-A3BB-A5F0C99864C7}" dt="2023-06-21T23:06:24.075" v="428" actId="20577"/>
          <ac:spMkLst>
            <pc:docMk/>
            <pc:sldMk cId="2660344939" sldId="270"/>
            <ac:spMk id="2" creationId="{1633CD85-0BB0-5565-FC9E-8515C8D71693}"/>
          </ac:spMkLst>
        </pc:spChg>
        <pc:spChg chg="mod">
          <ac:chgData name="Ashley Pelham" userId="" providerId="" clId="Web-{8A641DAF-340B-4D5E-A3BB-A5F0C99864C7}" dt="2023-06-21T23:01:23.944" v="354" actId="20577"/>
          <ac:spMkLst>
            <pc:docMk/>
            <pc:sldMk cId="2660344939" sldId="270"/>
            <ac:spMk id="3" creationId="{86FFCA0C-147C-B780-FD5D-501C13A9167D}"/>
          </ac:spMkLst>
        </pc:spChg>
        <pc:spChg chg="mod">
          <ac:chgData name="Ashley Pelham" userId="" providerId="" clId="Web-{8A641DAF-340B-4D5E-A3BB-A5F0C99864C7}" dt="2023-06-21T22:54:56.904" v="272" actId="20577"/>
          <ac:spMkLst>
            <pc:docMk/>
            <pc:sldMk cId="2660344939" sldId="270"/>
            <ac:spMk id="4" creationId="{9CE4674B-602C-241E-880D-09DF82320DDE}"/>
          </ac:spMkLst>
        </pc:spChg>
      </pc:sldChg>
      <pc:sldChg chg="addSp delSp modSp new mod ord modClrScheme chgLayout">
        <pc:chgData name="Ashley Pelham" userId="" providerId="" clId="Web-{8A641DAF-340B-4D5E-A3BB-A5F0C99864C7}" dt="2023-06-21T23:45:29.329" v="654" actId="1076"/>
        <pc:sldMkLst>
          <pc:docMk/>
          <pc:sldMk cId="3476614924" sldId="271"/>
        </pc:sldMkLst>
        <pc:spChg chg="del">
          <ac:chgData name="Ashley Pelham" userId="" providerId="" clId="Web-{8A641DAF-340B-4D5E-A3BB-A5F0C99864C7}" dt="2023-06-21T23:32:52.384" v="455"/>
          <ac:spMkLst>
            <pc:docMk/>
            <pc:sldMk cId="3476614924" sldId="271"/>
            <ac:spMk id="2" creationId="{B6622D81-4262-CC08-2539-2AFB6368E604}"/>
          </ac:spMkLst>
        </pc:spChg>
        <pc:spChg chg="del">
          <ac:chgData name="Ashley Pelham" userId="" providerId="" clId="Web-{8A641DAF-340B-4D5E-A3BB-A5F0C99864C7}" dt="2023-06-21T23:32:52.384" v="455"/>
          <ac:spMkLst>
            <pc:docMk/>
            <pc:sldMk cId="3476614924" sldId="271"/>
            <ac:spMk id="3" creationId="{7A35C1A6-4567-8A6B-85FE-91F7AD6643B5}"/>
          </ac:spMkLst>
        </pc:spChg>
        <pc:spChg chg="del">
          <ac:chgData name="Ashley Pelham" userId="" providerId="" clId="Web-{8A641DAF-340B-4D5E-A3BB-A5F0C99864C7}" dt="2023-06-21T23:32:52.384" v="455"/>
          <ac:spMkLst>
            <pc:docMk/>
            <pc:sldMk cId="3476614924" sldId="271"/>
            <ac:spMk id="4" creationId="{B139756B-7517-EEEE-4EB0-86EDAC2C03DD}"/>
          </ac:spMkLst>
        </pc:spChg>
        <pc:picChg chg="add mod ord modCrop">
          <ac:chgData name="Ashley Pelham" userId="" providerId="" clId="Web-{8A641DAF-340B-4D5E-A3BB-A5F0C99864C7}" dt="2023-06-21T23:44:04.592" v="644"/>
          <ac:picMkLst>
            <pc:docMk/>
            <pc:sldMk cId="3476614924" sldId="271"/>
            <ac:picMk id="5" creationId="{F4357EF7-E93D-961F-5EAA-63264610D74C}"/>
          </ac:picMkLst>
        </pc:picChg>
        <pc:picChg chg="add mod ord">
          <ac:chgData name="Ashley Pelham" userId="" providerId="" clId="Web-{8A641DAF-340B-4D5E-A3BB-A5F0C99864C7}" dt="2023-06-21T23:43:08.293" v="634" actId="14100"/>
          <ac:picMkLst>
            <pc:docMk/>
            <pc:sldMk cId="3476614924" sldId="271"/>
            <ac:picMk id="6" creationId="{473B4BF3-4DCB-186E-A846-719D1F7FAE7C}"/>
          </ac:picMkLst>
        </pc:picChg>
        <pc:picChg chg="add mod">
          <ac:chgData name="Ashley Pelham" userId="" providerId="" clId="Web-{8A641DAF-340B-4D5E-A3BB-A5F0C99864C7}" dt="2023-06-21T23:43:05.387" v="633" actId="1076"/>
          <ac:picMkLst>
            <pc:docMk/>
            <pc:sldMk cId="3476614924" sldId="271"/>
            <ac:picMk id="7" creationId="{1F885BEA-0DFC-82E5-26B8-8226D638BA51}"/>
          </ac:picMkLst>
        </pc:picChg>
        <pc:picChg chg="add mod ord">
          <ac:chgData name="Ashley Pelham" userId="" providerId="" clId="Web-{8A641DAF-340B-4D5E-A3BB-A5F0C99864C7}" dt="2023-06-21T23:43:41.607" v="641"/>
          <ac:picMkLst>
            <pc:docMk/>
            <pc:sldMk cId="3476614924" sldId="271"/>
            <ac:picMk id="8" creationId="{D050F213-8D81-E46B-F32F-EC28A74B2A73}"/>
          </ac:picMkLst>
        </pc:picChg>
        <pc:picChg chg="add del mod">
          <ac:chgData name="Ashley Pelham" userId="" providerId="" clId="Web-{8A641DAF-340B-4D5E-A3BB-A5F0C99864C7}" dt="2023-06-21T23:45:26.391" v="652"/>
          <ac:picMkLst>
            <pc:docMk/>
            <pc:sldMk cId="3476614924" sldId="271"/>
            <ac:picMk id="9" creationId="{EC374E17-AF18-5926-2554-AD0CEE1FC9BB}"/>
          </ac:picMkLst>
        </pc:picChg>
        <pc:picChg chg="add mod">
          <ac:chgData name="Ashley Pelham" userId="" providerId="" clId="Web-{8A641DAF-340B-4D5E-A3BB-A5F0C99864C7}" dt="2023-06-21T23:43:17.512" v="635" actId="14100"/>
          <ac:picMkLst>
            <pc:docMk/>
            <pc:sldMk cId="3476614924" sldId="271"/>
            <ac:picMk id="10" creationId="{26042DDB-B18C-2F26-1E57-460B538F824B}"/>
          </ac:picMkLst>
        </pc:picChg>
        <pc:picChg chg="add mod">
          <ac:chgData name="Ashley Pelham" userId="" providerId="" clId="Web-{8A641DAF-340B-4D5E-A3BB-A5F0C99864C7}" dt="2023-06-21T23:42:52.199" v="629" actId="1076"/>
          <ac:picMkLst>
            <pc:docMk/>
            <pc:sldMk cId="3476614924" sldId="271"/>
            <ac:picMk id="11" creationId="{DF9409C6-FC02-9BD4-89D5-92E3D71175EA}"/>
          </ac:picMkLst>
        </pc:picChg>
        <pc:picChg chg="add mod">
          <ac:chgData name="Ashley Pelham" userId="" providerId="" clId="Web-{8A641DAF-340B-4D5E-A3BB-A5F0C99864C7}" dt="2023-06-21T23:44:54.046" v="646" actId="1076"/>
          <ac:picMkLst>
            <pc:docMk/>
            <pc:sldMk cId="3476614924" sldId="271"/>
            <ac:picMk id="12" creationId="{3F9FC52B-4625-461C-B6DF-23F4895CCC65}"/>
          </ac:picMkLst>
        </pc:picChg>
        <pc:picChg chg="add mod">
          <ac:chgData name="Ashley Pelham" userId="" providerId="" clId="Web-{8A641DAF-340B-4D5E-A3BB-A5F0C99864C7}" dt="2023-06-21T23:45:29.329" v="654" actId="1076"/>
          <ac:picMkLst>
            <pc:docMk/>
            <pc:sldMk cId="3476614924" sldId="271"/>
            <ac:picMk id="13" creationId="{92F9F252-4A84-F1BB-D3B5-D139B70E9492}"/>
          </ac:picMkLst>
        </pc:picChg>
      </pc:sldChg>
      <pc:sldChg chg="addSp delSp modSp new mod modClrScheme chgLayout">
        <pc:chgData name="Ashley Pelham" userId="" providerId="" clId="Web-{8A641DAF-340B-4D5E-A3BB-A5F0C99864C7}" dt="2023-06-22T04:22:26.434" v="749" actId="20577"/>
        <pc:sldMkLst>
          <pc:docMk/>
          <pc:sldMk cId="1490940272" sldId="272"/>
        </pc:sldMkLst>
        <pc:spChg chg="del">
          <ac:chgData name="Ashley Pelham" userId="" providerId="" clId="Web-{8A641DAF-340B-4D5E-A3BB-A5F0C99864C7}" dt="2023-06-21T23:46:03.596" v="656"/>
          <ac:spMkLst>
            <pc:docMk/>
            <pc:sldMk cId="1490940272" sldId="272"/>
            <ac:spMk id="2" creationId="{F7BD8EE5-D9BF-F7C9-3DB0-5800A1F064F0}"/>
          </ac:spMkLst>
        </pc:spChg>
        <pc:spChg chg="del">
          <ac:chgData name="Ashley Pelham" userId="" providerId="" clId="Web-{8A641DAF-340B-4D5E-A3BB-A5F0C99864C7}" dt="2023-06-21T23:46:03.596" v="656"/>
          <ac:spMkLst>
            <pc:docMk/>
            <pc:sldMk cId="1490940272" sldId="272"/>
            <ac:spMk id="3" creationId="{58F79288-E11F-0995-A048-3D79D3C7CA63}"/>
          </ac:spMkLst>
        </pc:spChg>
        <pc:spChg chg="mod ord">
          <ac:chgData name="Ashley Pelham" userId="" providerId="" clId="Web-{8A641DAF-340B-4D5E-A3BB-A5F0C99864C7}" dt="2023-06-22T04:19:17.883" v="693"/>
          <ac:spMkLst>
            <pc:docMk/>
            <pc:sldMk cId="1490940272" sldId="272"/>
            <ac:spMk id="4" creationId="{9F6EE4FB-D143-784B-6EAE-50A6ED29867B}"/>
          </ac:spMkLst>
        </pc:spChg>
        <pc:spChg chg="add mod ord">
          <ac:chgData name="Ashley Pelham" userId="" providerId="" clId="Web-{8A641DAF-340B-4D5E-A3BB-A5F0C99864C7}" dt="2023-06-22T04:22:26.434" v="749" actId="20577"/>
          <ac:spMkLst>
            <pc:docMk/>
            <pc:sldMk cId="1490940272" sldId="272"/>
            <ac:spMk id="5" creationId="{97ED5D6B-D4AF-7D40-8E16-04297CAD8097}"/>
          </ac:spMkLst>
        </pc:spChg>
        <pc:spChg chg="add del mod ord">
          <ac:chgData name="Ashley Pelham" userId="" providerId="" clId="Web-{8A641DAF-340B-4D5E-A3BB-A5F0C99864C7}" dt="2023-06-22T04:19:17.883" v="693"/>
          <ac:spMkLst>
            <pc:docMk/>
            <pc:sldMk cId="1490940272" sldId="272"/>
            <ac:spMk id="6" creationId="{2264BC02-EBB3-B4EB-98B2-817C6B9E27A9}"/>
          </ac:spMkLst>
        </pc:spChg>
      </pc:sldChg>
      <pc:sldChg chg="del">
        <pc:chgData name="Ashley Pelham" userId="" providerId="" clId="Web-{8A641DAF-340B-4D5E-A3BB-A5F0C99864C7}" dt="2023-06-21T23:38:08.159" v="546"/>
        <pc:sldMkLst>
          <pc:docMk/>
          <pc:sldMk cId="1515736402" sldId="272"/>
        </pc:sldMkLst>
      </pc:sldChg>
      <pc:sldChg chg="new del">
        <pc:chgData name="Ashley Pelham" userId="" providerId="" clId="Web-{8A641DAF-340B-4D5E-A3BB-A5F0C99864C7}" dt="2023-06-21T23:46:20.487" v="659"/>
        <pc:sldMkLst>
          <pc:docMk/>
          <pc:sldMk cId="3748815926" sldId="273"/>
        </pc:sldMkLst>
      </pc:sldChg>
      <pc:sldMasterChg chg="add addSldLayout">
        <pc:chgData name="Ashley Pelham" userId="" providerId="" clId="Web-{8A641DAF-340B-4D5E-A3BB-A5F0C99864C7}" dt="2023-06-21T21:17:39.679" v="161"/>
        <pc:sldMasterMkLst>
          <pc:docMk/>
          <pc:sldMasterMk cId="0" sldId="2147483663"/>
        </pc:sldMasterMkLst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2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4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5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6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7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8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69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0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1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2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3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4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5"/>
          </pc:sldLayoutMkLst>
        </pc:sldLayoutChg>
        <pc:sldLayoutChg chg="add">
          <pc:chgData name="Ashley Pelham" userId="" providerId="" clId="Web-{8A641DAF-340B-4D5E-A3BB-A5F0C99864C7}" dt="2023-06-21T21:17:39.679" v="161"/>
          <pc:sldLayoutMkLst>
            <pc:docMk/>
            <pc:sldMasterMk cId="0" sldId="2147483663"/>
            <pc:sldLayoutMk cId="0" sldId="2147483676"/>
          </pc:sldLayoutMkLst>
        </pc:sldLayoutChg>
      </pc:sldMasterChg>
    </pc:docChg>
  </pc:docChgLst>
  <pc:docChgLst>
    <pc:chgData name="Pauline Metzgar" userId="Y+DAmxQLH3J8uCCvsB+qXvTC3wcG1VQFV9y6m1Hzczg=" providerId="None" clId="Web-{1F041658-6779-46FC-B5F6-240934C28E38}"/>
    <pc:docChg chg="addSld">
      <pc:chgData name="Pauline Metzgar" userId="Y+DAmxQLH3J8uCCvsB+qXvTC3wcG1VQFV9y6m1Hzczg=" providerId="None" clId="Web-{1F041658-6779-46FC-B5F6-240934C28E38}" dt="2023-06-21T23:37:46.233" v="0"/>
      <pc:docMkLst>
        <pc:docMk/>
      </pc:docMkLst>
      <pc:sldChg chg="new">
        <pc:chgData name="Pauline Metzgar" userId="Y+DAmxQLH3J8uCCvsB+qXvTC3wcG1VQFV9y6m1Hzczg=" providerId="None" clId="Web-{1F041658-6779-46FC-B5F6-240934C28E38}" dt="2023-06-21T23:37:46.233" v="0"/>
        <pc:sldMkLst>
          <pc:docMk/>
          <pc:sldMk cId="1515736402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</a:pPr>
            <a:r>
              <a:rPr lang="en-US" sz="2000">
                <a:latin typeface="Proxima Nova"/>
                <a:ea typeface="Proxima Nova"/>
                <a:cs typeface="Proxima Nova"/>
                <a:sym typeface="Proxima Nova"/>
              </a:rPr>
              <a:t>Name, Network &amp; Pronouns</a:t>
            </a:r>
            <a:br>
              <a:rPr lang="en-US" sz="2000"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-US" sz="200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000">
                <a:latin typeface="Proxima Nova"/>
                <a:ea typeface="Proxima Nova"/>
                <a:cs typeface="Proxima Nova"/>
                <a:sym typeface="Proxima Nova"/>
              </a:rPr>
              <a:t>As a volunteer leader, what have been your successes and/or stresses during this 2021-2022 year?</a:t>
            </a:r>
            <a:endParaRPr/>
          </a:p>
        </p:txBody>
      </p:sp>
      <p:sp>
        <p:nvSpPr>
          <p:cNvPr id="64" name="Google Shape;64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  <a:t>Network Leader Community Wellness</a:t>
            </a:r>
            <a:b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  <a:t>Successes and Stresses</a:t>
            </a:r>
            <a:endParaRPr sz="2800">
              <a:solidFill>
                <a:srgbClr val="00285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  <a:t>FY23 Network Registration</a:t>
            </a:r>
            <a:endParaRPr sz="2800">
              <a:solidFill>
                <a:srgbClr val="00285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  <a:t>Virtual Volunteer Leadership Conference</a:t>
            </a:r>
            <a:endParaRPr sz="2800">
              <a:solidFill>
                <a:srgbClr val="00285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  <a:t>Picnic Day Around the World</a:t>
            </a:r>
            <a:endParaRPr sz="2800">
              <a:solidFill>
                <a:srgbClr val="00285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5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rgbClr val="002855"/>
                </a:solidFill>
                <a:latin typeface="Proxima Nova"/>
                <a:ea typeface="Proxima Nova"/>
                <a:cs typeface="Proxima Nova"/>
                <a:sym typeface="Proxima Nova"/>
              </a:rPr>
              <a:t>Mid-Year Check-ins</a:t>
            </a:r>
            <a:endParaRPr/>
          </a:p>
        </p:txBody>
      </p:sp>
      <p:sp>
        <p:nvSpPr>
          <p:cNvPr id="74" name="Google Shape;74;p2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bb9c5c0d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bb9c5c0d7_0_14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2bb9c5c0d7_0_14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b33876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b33876d8c_0_0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22b33876d8c_0_0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bb9c5c0d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2bb9c5c0d7_0_78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2bb9c5c0d7_0_78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bb9c5c0d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bb9c5c0d7_0_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ad75a66b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0ad75a66ba_1_23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10ad75a66ba_1_23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g22bb9c5c0d7_0_25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g22bb9c5c0d7_0_25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6" name="Google Shape;16;g22bb9c5c0d7_0_25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g22bb9c5c0d7_0_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bb9c5c0d7_0_62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g22bb9c5c0d7_0_62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22bb9c5c0d7_0_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2bb9c5c0d7_0_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bb9c5c0d7_0_68"/>
          <p:cNvSpPr txBox="1">
            <a:spLocks noGrp="1"/>
          </p:cNvSpPr>
          <p:nvPr>
            <p:ph type="body" idx="1"/>
          </p:nvPr>
        </p:nvSpPr>
        <p:spPr>
          <a:xfrm>
            <a:off x="320040" y="1714500"/>
            <a:ext cx="8503800" cy="21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/>
            </a:lvl2pPr>
            <a:lvl3pPr marL="137160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g22bb9c5c0d7_0_68"/>
          <p:cNvSpPr txBox="1">
            <a:spLocks noGrp="1"/>
          </p:cNvSpPr>
          <p:nvPr>
            <p:ph type="body" idx="2"/>
          </p:nvPr>
        </p:nvSpPr>
        <p:spPr>
          <a:xfrm>
            <a:off x="320675" y="1269797"/>
            <a:ext cx="850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5A76"/>
              </a:buClr>
              <a:buSzPts val="2400"/>
              <a:buNone/>
              <a:defRPr sz="2400" b="0">
                <a:solidFill>
                  <a:srgbClr val="495A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g22bb9c5c0d7_0_68"/>
          <p:cNvSpPr txBox="1">
            <a:spLocks noGrp="1"/>
          </p:cNvSpPr>
          <p:nvPr>
            <p:ph type="title"/>
          </p:nvPr>
        </p:nvSpPr>
        <p:spPr>
          <a:xfrm>
            <a:off x="342900" y="583489"/>
            <a:ext cx="800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2bb9c5c0d7_0_30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g22bb9c5c0d7_0_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2bb9c5c0d7_0_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2bb9c5c0d7_0_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g22bb9c5c0d7_0_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2bb9c5c0d7_0_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2bb9c5c0d7_0_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g22bb9c5c0d7_0_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g22bb9c5c0d7_0_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2bb9c5c0d7_0_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22bb9c5c0d7_0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2bb9c5c0d7_0_45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g22bb9c5c0d7_0_45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g22bb9c5c0d7_0_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2bb9c5c0d7_0_4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g22bb9c5c0d7_0_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2bb9c5c0d7_0_52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g22bb9c5c0d7_0_5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g22bb9c5c0d7_0_52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4" name="Google Shape;44;g22bb9c5c0d7_0_52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g22bb9c5c0d7_0_5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g22bb9c5c0d7_0_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22bb9c5c0d7_0_59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9" name="Google Shape;49;g22bb9c5c0d7_0_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2bb9c5c0d7_0_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1" name="Google Shape;11;g22bb9c5c0d7_0_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" name="Google Shape;12;g22bb9c5c0d7_0_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</a:pPr>
            <a:endParaRPr/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B97"/>
              </a:buClr>
              <a:buSzPts val="2000"/>
              <a:buNone/>
            </a:pPr>
            <a:endParaRPr/>
          </a:p>
        </p:txBody>
      </p:sp>
      <p:pic>
        <p:nvPicPr>
          <p:cNvPr id="68" name="Google Shape;68;p1" descr="http://www.avshowcase.com/files/2015/01/20120830_tower_9127-1024x672.jpg"/>
          <p:cNvPicPr preferRelativeResize="0"/>
          <p:nvPr/>
        </p:nvPicPr>
        <p:blipFill rotWithShape="1">
          <a:blip r:embed="rId3">
            <a:alphaModFix/>
          </a:blip>
          <a:srcRect b="142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/>
          <p:nvPr/>
        </p:nvSpPr>
        <p:spPr>
          <a:xfrm>
            <a:off x="4481" y="-14319"/>
            <a:ext cx="9180600" cy="5157900"/>
          </a:xfrm>
          <a:prstGeom prst="rect">
            <a:avLst/>
          </a:prstGeom>
          <a:solidFill>
            <a:srgbClr val="002855">
              <a:alpha val="6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3704700" y="434850"/>
            <a:ext cx="51075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4700"/>
            </a:pPr>
            <a:r>
              <a:rPr lang="en-US" sz="3500" b="1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Network Leader Quarterly Call</a:t>
            </a:r>
            <a:br>
              <a:rPr lang="en-US" sz="2500" b="1" i="0" u="none" strike="noStrike" cap="none">
                <a:latin typeface="Proxima Nova"/>
                <a:ea typeface="Proxima Nova"/>
                <a:cs typeface="Proxima Nova"/>
              </a:rPr>
            </a:br>
            <a:r>
              <a:rPr lang="en-US" sz="25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June 2023</a:t>
            </a:r>
            <a:br>
              <a:rPr lang="en-US" sz="2500" b="1" i="0" u="none" strike="noStrike" cap="none">
                <a:latin typeface="Proxima Nova"/>
                <a:ea typeface="Proxima Nova"/>
                <a:cs typeface="Proxima Nova"/>
              </a:rPr>
            </a:br>
            <a:br>
              <a:rPr lang="en-US" sz="2500" b="1" i="0" u="none" strike="noStrike" cap="none">
                <a:latin typeface="Proxima Nova"/>
                <a:ea typeface="Proxima Nova"/>
                <a:cs typeface="Proxima Nova"/>
              </a:rPr>
            </a:br>
            <a:br>
              <a:rPr lang="en-US" sz="2500" b="1" i="0" u="none" strike="noStrike" cap="none">
                <a:latin typeface="Proxima Nova"/>
                <a:ea typeface="Proxima Nova"/>
                <a:cs typeface="Proxima Nova"/>
              </a:rPr>
            </a:br>
            <a:endParaRPr sz="20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bb9c5c0d7_0_78"/>
          <p:cNvSpPr txBox="1">
            <a:spLocks noGrp="1"/>
          </p:cNvSpPr>
          <p:nvPr>
            <p:ph type="body" idx="2"/>
          </p:nvPr>
        </p:nvSpPr>
        <p:spPr>
          <a:xfrm>
            <a:off x="258167" y="894750"/>
            <a:ext cx="8502600" cy="403802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Newsletters and Social Media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Sacramento and Bay Area receive monthly newsletters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Included in those newsletters are regional events, campuswide news and membership promos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9144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US" sz="1600"/>
              <a:t>Regional Newsletters outside of SAC/BAY are sent when there is an event or promotion that is relevant.</a:t>
            </a:r>
            <a:endParaRPr sz="1600"/>
          </a:p>
          <a:p>
            <a:pPr marL="914400" indent="-330200">
              <a:buSzPts val="1600"/>
              <a:buChar char="❖"/>
            </a:pPr>
            <a:r>
              <a:rPr lang="en-US" sz="1600"/>
              <a:t>Aggie Connections is monthly as well</a:t>
            </a:r>
          </a:p>
          <a:p>
            <a:pPr marL="0" indent="0"/>
            <a:endParaRPr lang="en-US"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3"/>
                </a:solidFill>
              </a:rPr>
              <a:t>Social Media:</a:t>
            </a:r>
            <a:endParaRPr sz="1600">
              <a:solidFill>
                <a:schemeClr val="accent3"/>
              </a:solidFill>
            </a:endParaRPr>
          </a:p>
          <a:p>
            <a:pPr indent="-330200">
              <a:buSzPts val="1600"/>
              <a:buChar char="●"/>
            </a:pPr>
            <a:r>
              <a:rPr lang="en-US" sz="1600"/>
              <a:t>Facebook events are created for all network events, usually posted by Ashley or network leader.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Instagram is currently only used by a few networks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Main CAAA Instagram and Facebook pages are used to promote alumni stories, campus events and some regional events.</a:t>
            </a:r>
            <a:endParaRPr sz="1600"/>
          </a:p>
          <a:p>
            <a:pPr indent="-330200">
              <a:buSzPts val="1600"/>
              <a:buChar char="●"/>
            </a:pPr>
            <a:r>
              <a:rPr lang="en-US" sz="1600"/>
              <a:t>Network LinkedIn Pages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indent="0"/>
            <a:endParaRPr lang="en-US"/>
          </a:p>
        </p:txBody>
      </p:sp>
      <p:sp>
        <p:nvSpPr>
          <p:cNvPr id="136" name="Google Shape;136;g22bb9c5c0d7_0_78"/>
          <p:cNvSpPr txBox="1">
            <a:spLocks noGrp="1"/>
          </p:cNvSpPr>
          <p:nvPr>
            <p:ph type="title"/>
          </p:nvPr>
        </p:nvSpPr>
        <p:spPr>
          <a:xfrm>
            <a:off x="258539" y="274018"/>
            <a:ext cx="8001000" cy="6462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/>
              <a:t>Marketing</a:t>
            </a:r>
            <a:endParaRPr lang="en-US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6EE4FB-D143-784B-6EAE-50A6ED29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COMMUNICATION NORMS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ED5D6B-D4AF-7D40-8E16-04297CAD8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Be responsive and understanding of each other</a:t>
            </a:r>
            <a:endParaRPr lang="en-US" sz="2400" dirty="0"/>
          </a:p>
          <a:p>
            <a:pPr>
              <a:lnSpc>
                <a:spcPct val="114999"/>
              </a:lnSpc>
            </a:pPr>
            <a:r>
              <a:rPr lang="en-US" sz="2400" dirty="0"/>
              <a:t>Be open to feedback and suggestions</a:t>
            </a:r>
          </a:p>
          <a:p>
            <a:pPr>
              <a:lnSpc>
                <a:spcPct val="114999"/>
              </a:lnSpc>
            </a:pPr>
            <a:r>
              <a:rPr lang="en-US" sz="2400" dirty="0">
                <a:solidFill>
                  <a:srgbClr val="666666"/>
                </a:solidFill>
              </a:rPr>
              <a:t>We will honor our commitments to each other and the team.  If we say we will do something, we will do it.</a:t>
            </a:r>
          </a:p>
          <a:p>
            <a:pPr>
              <a:lnSpc>
                <a:spcPct val="114999"/>
              </a:lnSpc>
            </a:pPr>
            <a:r>
              <a:rPr lang="en-US" sz="2400" dirty="0">
                <a:solidFill>
                  <a:srgbClr val="666666"/>
                </a:solidFill>
              </a:rPr>
              <a:t>We communicate decisions and relevant information quickly</a:t>
            </a:r>
          </a:p>
          <a:p>
            <a:pPr>
              <a:lnSpc>
                <a:spcPct val="114999"/>
              </a:lnSpc>
            </a:pPr>
            <a:r>
              <a:rPr lang="en-US" sz="2400" dirty="0">
                <a:solidFill>
                  <a:srgbClr val="666666"/>
                </a:solidFill>
              </a:rPr>
              <a:t>We ensure that our meetings are effective &amp; productive</a:t>
            </a:r>
          </a:p>
        </p:txBody>
      </p:sp>
    </p:spTree>
    <p:extLst>
      <p:ext uri="{BB962C8B-B14F-4D97-AF65-F5344CB8AC3E}">
        <p14:creationId xmlns:p14="http://schemas.microsoft.com/office/powerpoint/2010/main" val="1490940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bb9c5c0d7_0_92"/>
          <p:cNvSpPr txBox="1"/>
          <p:nvPr/>
        </p:nvSpPr>
        <p:spPr>
          <a:xfrm>
            <a:off x="149150" y="249925"/>
            <a:ext cx="270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What we do as Staff Liaisons</a:t>
            </a:r>
            <a:endParaRPr sz="18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g22bb9c5c0d7_0_92"/>
          <p:cNvSpPr txBox="1"/>
          <p:nvPr/>
        </p:nvSpPr>
        <p:spPr>
          <a:xfrm>
            <a:off x="6264100" y="370850"/>
            <a:ext cx="275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What we need from you</a:t>
            </a:r>
            <a:endParaRPr sz="18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g22bb9c5c0d7_0_92"/>
          <p:cNvSpPr txBox="1"/>
          <p:nvPr/>
        </p:nvSpPr>
        <p:spPr>
          <a:xfrm>
            <a:off x="177350" y="951300"/>
            <a:ext cx="27009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Market events on website, Social Media and through emails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Coordinate multi-network events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Pull attendee data and constituent lists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Incentivize participation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Manage Social Media posts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Track budgets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Provide Insurance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g22bb9c5c0d7_0_92"/>
          <p:cNvSpPr txBox="1"/>
          <p:nvPr/>
        </p:nvSpPr>
        <p:spPr>
          <a:xfrm>
            <a:off x="6312825" y="914850"/>
            <a:ext cx="2493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Advance notice of plans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Fill out pre/post event forms in a timely manner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Responsive to communications from CAAA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Read the Network Leader Newsletter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5" name="Google Shape;145;g22bb9c5c0d7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025" y="665501"/>
            <a:ext cx="3472400" cy="323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ad75a66ba_1_23"/>
          <p:cNvSpPr/>
          <p:nvPr/>
        </p:nvSpPr>
        <p:spPr>
          <a:xfrm>
            <a:off x="8564880" y="228600"/>
            <a:ext cx="304800" cy="30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g10ad75a66ba_1_23"/>
          <p:cNvSpPr txBox="1"/>
          <p:nvPr/>
        </p:nvSpPr>
        <p:spPr>
          <a:xfrm>
            <a:off x="990600" y="3638247"/>
            <a:ext cx="5029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B97"/>
              </a:buClr>
              <a:buSzPts val="1400"/>
              <a:buFont typeface="Helvetica Neue"/>
              <a:buNone/>
            </a:pPr>
            <a:endParaRPr sz="1400" b="1" i="0" u="none" strike="noStrike" cap="none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3" name="Google Shape;153;g10ad75a66ba_1_23"/>
          <p:cNvCxnSpPr/>
          <p:nvPr/>
        </p:nvCxnSpPr>
        <p:spPr>
          <a:xfrm>
            <a:off x="0" y="228600"/>
            <a:ext cx="4191000" cy="0"/>
          </a:xfrm>
          <a:prstGeom prst="straightConnector1">
            <a:avLst/>
          </a:prstGeom>
          <a:noFill/>
          <a:ln w="57150" cap="flat" cmpd="sng">
            <a:solidFill>
              <a:srgbClr val="00285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g10ad75a66ba_1_23"/>
          <p:cNvSpPr txBox="1"/>
          <p:nvPr/>
        </p:nvSpPr>
        <p:spPr>
          <a:xfrm>
            <a:off x="342900" y="326916"/>
            <a:ext cx="88011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</a:pPr>
            <a:endParaRPr sz="26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g10ad75a66ba_1_23"/>
          <p:cNvSpPr txBox="1">
            <a:spLocks noGrp="1"/>
          </p:cNvSpPr>
          <p:nvPr>
            <p:ph type="title"/>
          </p:nvPr>
        </p:nvSpPr>
        <p:spPr>
          <a:xfrm>
            <a:off x="320675" y="583500"/>
            <a:ext cx="5572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What else?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6" name="Google Shape;156;g10ad75a66ba_1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175" y="1242476"/>
            <a:ext cx="7321650" cy="36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/>
        </p:nvSpPr>
        <p:spPr>
          <a:xfrm>
            <a:off x="620425" y="1420975"/>
            <a:ext cx="7580100" cy="26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457200" indent="-406400">
              <a:buClr>
                <a:schemeClr val="dk1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Registration Updates</a:t>
            </a:r>
            <a:endParaRPr lang="en-US" sz="2800">
              <a:solidFill>
                <a:schemeClr val="dk1"/>
              </a:solidFill>
              <a:latin typeface="Proxima Nova"/>
              <a:ea typeface="Proxima Nova"/>
              <a:cs typeface="Proxima Nova"/>
            </a:endParaRPr>
          </a:p>
          <a:p>
            <a:pPr marL="457200" indent="-406400">
              <a:buClr>
                <a:schemeClr val="dk1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Year in Review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06400">
              <a:buClr>
                <a:schemeClr val="dk1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Summer Socials</a:t>
            </a:r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Homecoming/Athletics</a:t>
            </a:r>
            <a:endParaRPr sz="28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06400">
              <a:buClr>
                <a:schemeClr val="dk1"/>
              </a:buClr>
              <a:buSzPts val="2800"/>
              <a:buFont typeface="Proxima Nova"/>
              <a:buAutoNum type="arabicPeriod"/>
            </a:pPr>
            <a:r>
              <a:rPr lang="en-US" sz="2800">
                <a:solidFill>
                  <a:schemeClr val="dk1"/>
                </a:solidFill>
                <a:latin typeface="Proxima Nova"/>
                <a:ea typeface="Proxima Nova"/>
                <a:cs typeface="Proxima Nova"/>
              </a:rPr>
              <a:t>Communication Norms</a:t>
            </a:r>
          </a:p>
          <a:p>
            <a:pPr marL="457200"/>
            <a:endParaRPr sz="2800">
              <a:solidFill>
                <a:schemeClr val="dk1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8564880" y="228600"/>
            <a:ext cx="304800" cy="30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2"/>
          <p:cNvSpPr txBox="1">
            <a:spLocks noGrp="1"/>
          </p:cNvSpPr>
          <p:nvPr>
            <p:ph type="sldNum" idx="12"/>
          </p:nvPr>
        </p:nvSpPr>
        <p:spPr>
          <a:xfrm>
            <a:off x="8488680" y="228600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fld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9" name="Google Shape;79;p2"/>
          <p:cNvCxnSpPr/>
          <p:nvPr/>
        </p:nvCxnSpPr>
        <p:spPr>
          <a:xfrm>
            <a:off x="0" y="228600"/>
            <a:ext cx="4191000" cy="0"/>
          </a:xfrm>
          <a:prstGeom prst="straightConnector1">
            <a:avLst/>
          </a:prstGeom>
          <a:noFill/>
          <a:ln w="57150" cap="flat" cmpd="sng">
            <a:solidFill>
              <a:srgbClr val="00285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342900" y="326916"/>
            <a:ext cx="88011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AGENDA</a:t>
            </a:r>
            <a:endParaRPr sz="2600" b="1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C7B-3087-A19B-14E0-72A9B002A7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Click this Link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BDD0E-78B4-4BD5-4E9A-A48FFA89D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https://alumni.ucdavis.edu/form/terms-and-conditions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E7D44-A99E-3165-0D11-985B9BE365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6CB6-F7C6-173B-E4A0-318B0E94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Regional Network Registration 23-24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A679F-C05A-6F78-B404-17DBA11A5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450" y="1152475"/>
            <a:ext cx="3460150" cy="3416400"/>
          </a:xfrm>
        </p:spPr>
        <p:txBody>
          <a:bodyPr>
            <a:normAutofit/>
          </a:bodyPr>
          <a:lstStyle/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Arizona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Chicago 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Colorado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Kern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France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Los Angeles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New England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Oregon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endParaRPr lang="en-US" sz="180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57F53-9E2C-5D56-F279-D822BB71C9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4FD792-D550-1FAC-7646-D9BA3CF2601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72567" y="1152475"/>
            <a:ext cx="3142650" cy="3416400"/>
          </a:xfrm>
        </p:spPr>
        <p:txBody>
          <a:bodyPr/>
          <a:lstStyle/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River Delta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New York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San Diego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Silicon Valley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Indonesia 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Singapore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Washington DC</a:t>
            </a:r>
          </a:p>
          <a:p>
            <a:pPr marL="213995" indent="-213995">
              <a:lnSpc>
                <a:spcPct val="100000"/>
              </a:lnSpc>
              <a:buFont typeface="Arial,Sans-Serif"/>
              <a:buChar char="•"/>
            </a:pPr>
            <a:r>
              <a:rPr lang="en-US" sz="2000">
                <a:solidFill>
                  <a:srgbClr val="002060"/>
                </a:solidFill>
                <a:latin typeface="Arial"/>
                <a:cs typeface="Arial"/>
              </a:rPr>
              <a:t>San Francisco</a:t>
            </a:r>
          </a:p>
          <a:p>
            <a:pPr>
              <a:lnSpc>
                <a:spcPct val="114999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C633-B495-7776-6019-07C578E4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Special Interest &amp; Affinity Networks 23-24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C83D3-1265-FFFE-C834-BEAD93C13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800" dirty="0">
                <a:solidFill>
                  <a:srgbClr val="002855"/>
                </a:solidFill>
                <a:latin typeface="Arial"/>
                <a:cs typeface="Arial"/>
              </a:rPr>
              <a:t>African and African American Alumni</a:t>
            </a:r>
          </a:p>
          <a:p>
            <a:pPr marL="6858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800" dirty="0">
                <a:solidFill>
                  <a:srgbClr val="002855"/>
                </a:solidFill>
                <a:latin typeface="Arial"/>
                <a:cs typeface="Arial"/>
              </a:rPr>
              <a:t>Chicanx/Latinx Alumni</a:t>
            </a:r>
          </a:p>
          <a:p>
            <a:pPr marL="6858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800" dirty="0">
                <a:solidFill>
                  <a:srgbClr val="002855"/>
                </a:solidFill>
                <a:latin typeface="Arial"/>
                <a:cs typeface="Arial"/>
              </a:rPr>
              <a:t>Iranian Alumni</a:t>
            </a:r>
          </a:p>
          <a:p>
            <a:pPr marL="6858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800" dirty="0">
                <a:solidFill>
                  <a:srgbClr val="002855"/>
                </a:solidFill>
                <a:latin typeface="Arial"/>
                <a:cs typeface="Arial"/>
              </a:rPr>
              <a:t>Chorus Alumni</a:t>
            </a:r>
          </a:p>
          <a:p>
            <a:pPr marL="6858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800" dirty="0">
                <a:solidFill>
                  <a:srgbClr val="002855"/>
                </a:solidFill>
                <a:latin typeface="Arial"/>
                <a:cs typeface="Arial"/>
              </a:rPr>
              <a:t>Mil-Net</a:t>
            </a:r>
          </a:p>
          <a:p>
            <a:pPr marL="685800" indent="-4572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800" dirty="0">
                <a:solidFill>
                  <a:srgbClr val="002855"/>
                </a:solidFill>
                <a:latin typeface="Arial"/>
                <a:cs typeface="Arial"/>
              </a:rPr>
              <a:t>Sword and Sandals</a:t>
            </a:r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FA52A-D2A7-6914-E87E-1A4FEA94B7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8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bb9c5c0d7_0_14"/>
          <p:cNvSpPr txBox="1">
            <a:spLocks noGrp="1"/>
          </p:cNvSpPr>
          <p:nvPr>
            <p:ph type="body" idx="2"/>
          </p:nvPr>
        </p:nvSpPr>
        <p:spPr>
          <a:xfrm>
            <a:off x="338534" y="1278726"/>
            <a:ext cx="8484741" cy="237193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/>
            <a:r>
              <a:rPr lang="en-US" sz="2800">
                <a:solidFill>
                  <a:srgbClr val="0D1C54"/>
                </a:solidFill>
              </a:rPr>
              <a:t>Throughout the last 12 months, our networks have hosted 65 events around the world</a:t>
            </a:r>
          </a:p>
          <a:p>
            <a:pPr lvl="1"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23 in California</a:t>
            </a:r>
          </a:p>
          <a:p>
            <a:pPr lvl="1"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12 National</a:t>
            </a:r>
          </a:p>
          <a:p>
            <a:pPr lvl="1"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20 International</a:t>
            </a:r>
          </a:p>
          <a:p>
            <a:pPr lvl="1"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9 Special Interest and Affinity </a:t>
            </a:r>
          </a:p>
        </p:txBody>
      </p:sp>
      <p:sp>
        <p:nvSpPr>
          <p:cNvPr id="97" name="Google Shape;97;g22bb9c5c0d7_0_14"/>
          <p:cNvSpPr txBox="1">
            <a:spLocks noGrp="1"/>
          </p:cNvSpPr>
          <p:nvPr>
            <p:ph type="title"/>
          </p:nvPr>
        </p:nvSpPr>
        <p:spPr>
          <a:xfrm>
            <a:off x="342900" y="521944"/>
            <a:ext cx="8001000" cy="6462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/>
            <a:r>
              <a:rPr lang="en-US" sz="3600" b="1"/>
              <a:t>Our Year in Review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F885BEA-0DFC-82E5-26B8-8226D638B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96" y="-312591"/>
            <a:ext cx="2743200" cy="2053931"/>
          </a:xfrm>
          <a:prstGeom prst="rect">
            <a:avLst/>
          </a:prstGeom>
        </p:spPr>
      </p:pic>
      <p:pic>
        <p:nvPicPr>
          <p:cNvPr id="10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042DDB-B18C-2F26-1E57-460B538F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58" y="-160859"/>
            <a:ext cx="3493293" cy="217016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F9409C6-FC02-9BD4-89D5-92E3D7117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69" y="2498527"/>
            <a:ext cx="4163020" cy="3120032"/>
          </a:xfrm>
          <a:prstGeom prst="rect">
            <a:avLst/>
          </a:prstGeom>
        </p:spPr>
      </p:pic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3B4BF3-4DCB-186E-A846-719D1F7FA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49" y="1741490"/>
            <a:ext cx="3091457" cy="153550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4357EF7-E93D-961F-5EAA-63264610D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753" t="24199" r="3485" b="2847"/>
          <a:stretch/>
        </p:blipFill>
        <p:spPr>
          <a:xfrm>
            <a:off x="3361134" y="1840525"/>
            <a:ext cx="3341497" cy="1835634"/>
          </a:xfrm>
          <a:prstGeom prst="rect">
            <a:avLst/>
          </a:prstGeom>
        </p:spPr>
      </p:pic>
      <p:pic>
        <p:nvPicPr>
          <p:cNvPr id="8" name="Picture 8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050F213-8D81-E46B-F32F-EC28A74B2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796" y="2605237"/>
            <a:ext cx="4493418" cy="254049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F9FC52B-4625-461C-B6DF-23F4895CC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759" y="3458433"/>
            <a:ext cx="2743200" cy="1798511"/>
          </a:xfrm>
          <a:prstGeom prst="rect">
            <a:avLst/>
          </a:prstGeom>
        </p:spPr>
      </p:pic>
      <p:pic>
        <p:nvPicPr>
          <p:cNvPr id="13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F9F252-4A84-F1BB-D3B5-D139B70E9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94717" y="-278606"/>
            <a:ext cx="4055864" cy="30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33CD85-0BB0-5565-FC9E-8515C8D71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40" y="1714500"/>
            <a:ext cx="8503800" cy="3057247"/>
          </a:xfrm>
        </p:spPr>
        <p:txBody>
          <a:bodyPr/>
          <a:lstStyle/>
          <a:p>
            <a:r>
              <a:rPr lang="en-US" dirty="0"/>
              <a:t>Upcoming APFA Events:</a:t>
            </a:r>
          </a:p>
          <a:p>
            <a:pPr lvl="1"/>
            <a:r>
              <a:rPr lang="en-US" dirty="0"/>
              <a:t>East Bay </a:t>
            </a:r>
            <a:r>
              <a:rPr lang="en-US" b="1" dirty="0"/>
              <a:t>July 18th</a:t>
            </a:r>
          </a:p>
          <a:p>
            <a:pPr lvl="1"/>
            <a:r>
              <a:rPr lang="en-US" dirty="0"/>
              <a:t>South Bay </a:t>
            </a:r>
            <a:r>
              <a:rPr lang="en-US" b="1" dirty="0"/>
              <a:t>July 19th</a:t>
            </a:r>
          </a:p>
          <a:p>
            <a:pPr lvl="1"/>
            <a:r>
              <a:rPr lang="en-US" dirty="0"/>
              <a:t>SF </a:t>
            </a:r>
            <a:r>
              <a:rPr lang="en-US" b="1" dirty="0"/>
              <a:t>July 25th</a:t>
            </a:r>
          </a:p>
          <a:p>
            <a:pPr lvl="1"/>
            <a:r>
              <a:rPr lang="en-US" dirty="0"/>
              <a:t>LA/Orange County – Long Beach </a:t>
            </a:r>
            <a:r>
              <a:rPr lang="en-US" b="1" dirty="0"/>
              <a:t>July 27th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LA/Glendale </a:t>
            </a:r>
            <a:r>
              <a:rPr lang="en-US" b="1" dirty="0"/>
              <a:t>July 29th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San Diego </a:t>
            </a:r>
            <a:r>
              <a:rPr lang="en-US" b="1" dirty="0"/>
              <a:t>July 28th</a:t>
            </a:r>
            <a:r>
              <a:rPr lang="en-US" dirty="0"/>
              <a:t> </a:t>
            </a:r>
          </a:p>
          <a:p>
            <a:pPr lvl="1"/>
            <a:endParaRPr lang="en-US" dirty="0"/>
          </a:p>
          <a:p>
            <a:r>
              <a:rPr lang="en-US" dirty="0"/>
              <a:t>Upcoming Network Events</a:t>
            </a:r>
          </a:p>
          <a:p>
            <a:pPr lvl="1"/>
            <a:r>
              <a:rPr lang="en-US" dirty="0"/>
              <a:t>Singapore </a:t>
            </a:r>
            <a:r>
              <a:rPr lang="en-US" b="1" dirty="0"/>
              <a:t>July 15th</a:t>
            </a:r>
          </a:p>
          <a:p>
            <a:pPr lvl="1"/>
            <a:r>
              <a:rPr lang="en-US" dirty="0"/>
              <a:t>Kern County </a:t>
            </a:r>
            <a:r>
              <a:rPr lang="en-US" b="1" dirty="0"/>
              <a:t>August 27th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FCA0C-147C-B780-FD5D-501C13A91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0675" y="1269797"/>
            <a:ext cx="8502600" cy="295466"/>
          </a:xfrm>
        </p:spPr>
        <p:txBody>
          <a:bodyPr/>
          <a:lstStyle/>
          <a:p>
            <a:r>
              <a:rPr lang="en-US"/>
              <a:t>Hosted by APFA and our Network Leaders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E4674B-602C-241E-880D-09DF8232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Summer Socials</a:t>
            </a:r>
          </a:p>
        </p:txBody>
      </p:sp>
    </p:spTree>
    <p:extLst>
      <p:ext uri="{BB962C8B-B14F-4D97-AF65-F5344CB8AC3E}">
        <p14:creationId xmlns:p14="http://schemas.microsoft.com/office/powerpoint/2010/main" val="26603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b33876d8c_0_0"/>
          <p:cNvSpPr txBox="1">
            <a:spLocks noGrp="1"/>
          </p:cNvSpPr>
          <p:nvPr>
            <p:ph type="body" idx="1"/>
          </p:nvPr>
        </p:nvSpPr>
        <p:spPr>
          <a:xfrm>
            <a:off x="382547" y="1223367"/>
            <a:ext cx="8485941" cy="3633815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Picnic Day - Mid April every year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Summer Send offs – Plan for an event in June or July. </a:t>
            </a:r>
          </a:p>
          <a:p>
            <a:pPr>
              <a:spcBef>
                <a:spcPts val="0"/>
              </a:spcBef>
            </a:pPr>
            <a:r>
              <a:rPr lang="en-US"/>
              <a:t>Homecoming - Mid-October</a:t>
            </a:r>
            <a:endParaRPr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/>
              <a:t>Fall Tailgating and Watch Parties</a:t>
            </a:r>
            <a:endParaRPr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666666"/>
                </a:solidFill>
                <a:ea typeface="Arial"/>
                <a:cs typeface="Arial"/>
              </a:rPr>
              <a:t>Mondavi and Manetti Events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400">
              <a:solidFill>
                <a:srgbClr val="495A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rgbClr val="495A76"/>
                </a:solidFill>
                <a:latin typeface="Arial"/>
                <a:ea typeface="Arial"/>
                <a:cs typeface="Arial"/>
                <a:sym typeface="Arial"/>
              </a:rPr>
              <a:t>Cultural &amp; Community Events </a:t>
            </a:r>
            <a:endParaRPr sz="2400">
              <a:solidFill>
                <a:srgbClr val="495A76"/>
              </a:solidFill>
              <a:latin typeface="Arial"/>
              <a:ea typeface="Arial"/>
              <a:cs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95A76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>
                <a:solidFill>
                  <a:srgbClr val="495A76"/>
                </a:solidFill>
              </a:rPr>
              <a:t>Mooncake festival – September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>
                <a:solidFill>
                  <a:srgbClr val="495A76"/>
                </a:solidFill>
              </a:rPr>
              <a:t>Pride Month – June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>
                <a:solidFill>
                  <a:srgbClr val="495A76"/>
                </a:solidFill>
              </a:rPr>
              <a:t>Black History Month - February</a:t>
            </a: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rgbClr val="495A76"/>
                </a:solidFill>
              </a:rPr>
              <a:t>Veterans Day - November</a:t>
            </a:r>
            <a:endParaRPr>
              <a:solidFill>
                <a:srgbClr val="495A76"/>
              </a:solidFill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95A76"/>
              </a:buClr>
              <a:buSzPts val="1800"/>
              <a:buChar char="•"/>
            </a:pPr>
            <a:r>
              <a:rPr lang="en-US">
                <a:solidFill>
                  <a:srgbClr val="495A76"/>
                </a:solidFill>
              </a:rPr>
              <a:t>Cesar Chavez Day - March</a:t>
            </a:r>
            <a:endParaRPr>
              <a:solidFill>
                <a:srgbClr val="495A76"/>
              </a:solidFill>
            </a:endParaRPr>
          </a:p>
        </p:txBody>
      </p:sp>
      <p:sp>
        <p:nvSpPr>
          <p:cNvPr id="121" name="Google Shape;121;g22b33876d8c_0_0"/>
          <p:cNvSpPr txBox="1">
            <a:spLocks noGrp="1"/>
          </p:cNvSpPr>
          <p:nvPr>
            <p:ph type="body" idx="2"/>
          </p:nvPr>
        </p:nvSpPr>
        <p:spPr>
          <a:xfrm>
            <a:off x="383183" y="859031"/>
            <a:ext cx="8502600" cy="2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Campus-Wide events to join in on</a:t>
            </a:r>
            <a:endParaRPr/>
          </a:p>
        </p:txBody>
      </p:sp>
      <p:sp>
        <p:nvSpPr>
          <p:cNvPr id="122" name="Google Shape;122;g22b33876d8c_0_0"/>
          <p:cNvSpPr txBox="1">
            <a:spLocks noGrp="1"/>
          </p:cNvSpPr>
          <p:nvPr>
            <p:ph type="title"/>
          </p:nvPr>
        </p:nvSpPr>
        <p:spPr>
          <a:xfrm>
            <a:off x="387548" y="235231"/>
            <a:ext cx="8001000" cy="523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IMPORTANT DATES TO KNOW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On-screen Show (16:9)</PresentationFormat>
  <Paragraphs>126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Verdana</vt:lpstr>
      <vt:lpstr>Arial,Sans-Serif</vt:lpstr>
      <vt:lpstr>Helvetica Neue</vt:lpstr>
      <vt:lpstr>Arial</vt:lpstr>
      <vt:lpstr>Proxima Nova</vt:lpstr>
      <vt:lpstr>Calibri</vt:lpstr>
      <vt:lpstr>Alfa Slab One</vt:lpstr>
      <vt:lpstr>Gameday</vt:lpstr>
      <vt:lpstr>PowerPoint Presentation</vt:lpstr>
      <vt:lpstr>PowerPoint Presentation</vt:lpstr>
      <vt:lpstr>Click this Link</vt:lpstr>
      <vt:lpstr>Regional Network Registration 23-24</vt:lpstr>
      <vt:lpstr>Special Interest &amp; Affinity Networks 23-24</vt:lpstr>
      <vt:lpstr>Our Year in Review</vt:lpstr>
      <vt:lpstr>PowerPoint Presentation</vt:lpstr>
      <vt:lpstr>Summer Socials</vt:lpstr>
      <vt:lpstr>IMPORTANT DATES TO KNOW</vt:lpstr>
      <vt:lpstr>Marketing</vt:lpstr>
      <vt:lpstr>COMMUNICATION NORMS</vt:lpstr>
      <vt:lpstr>PowerPoint Presentation</vt:lpstr>
      <vt:lpstr>What else?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Forrest Lambert</dc:creator>
  <cp:lastModifiedBy>Ashley Pelham</cp:lastModifiedBy>
  <cp:revision>22</cp:revision>
  <dcterms:created xsi:type="dcterms:W3CDTF">2016-08-18T19:09:07Z</dcterms:created>
  <dcterms:modified xsi:type="dcterms:W3CDTF">2023-06-23T16:07:42Z</dcterms:modified>
</cp:coreProperties>
</file>